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59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405048-9D92-4778-90B9-30A03C89F4AD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6B6A21-3FBA-4DA7-AC2B-CF7C4C5C9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4WwhOdk_E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about.com/poetry/Poet--Emily-Dickinson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passed the School, where Children strove</a:t>
            </a:r>
          </a:p>
          <a:p>
            <a:r>
              <a:rPr lang="en-US" dirty="0" smtClean="0"/>
              <a:t>At Recess- In the Ring-</a:t>
            </a:r>
          </a:p>
          <a:p>
            <a:r>
              <a:rPr lang="en-US" dirty="0" smtClean="0"/>
              <a:t>We passed the Fields of Gazing Grain- </a:t>
            </a:r>
          </a:p>
          <a:p>
            <a:r>
              <a:rPr lang="en-US" dirty="0" smtClean="0"/>
              <a:t>We passed the Setting Sun</a:t>
            </a:r>
          </a:p>
          <a:p>
            <a:endParaRPr lang="en-US" dirty="0" smtClean="0"/>
          </a:p>
          <a:p>
            <a:r>
              <a:rPr lang="en-US" dirty="0" smtClean="0"/>
              <a:t>Or rather- He passed Us-</a:t>
            </a:r>
          </a:p>
          <a:p>
            <a:r>
              <a:rPr lang="en-US" dirty="0" smtClean="0"/>
              <a:t>The Dews drew quivering and chill-</a:t>
            </a:r>
          </a:p>
          <a:p>
            <a:r>
              <a:rPr lang="en-US" dirty="0" smtClean="0"/>
              <a:t>For only Gossamer, my Gown-My Tippet only Tulle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8441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paused before a House that seemed A Swelling of the Ground-</a:t>
            </a:r>
          </a:p>
          <a:p>
            <a:r>
              <a:rPr lang="en-US" dirty="0" smtClean="0"/>
              <a:t>The Roof was scarcely visible-</a:t>
            </a:r>
          </a:p>
          <a:p>
            <a:r>
              <a:rPr lang="en-US" dirty="0" smtClean="0"/>
              <a:t>The Cornice- in the Ground-</a:t>
            </a:r>
          </a:p>
          <a:p>
            <a:endParaRPr lang="en-US" dirty="0" smtClean="0"/>
          </a:p>
          <a:p>
            <a:r>
              <a:rPr lang="en-US" dirty="0" smtClean="0"/>
              <a:t>Since then- ‘tis Centuries- and yet Feels shorter than the Day</a:t>
            </a:r>
          </a:p>
          <a:p>
            <a:r>
              <a:rPr lang="en-US" dirty="0" smtClean="0"/>
              <a:t>I first surmised the Horses’ Heads</a:t>
            </a:r>
          </a:p>
          <a:p>
            <a:r>
              <a:rPr lang="en-US" dirty="0" smtClean="0"/>
              <a:t>Were toward Eternity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05650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What are some observations about her style that you notice?</a:t>
            </a:r>
          </a:p>
          <a:p>
            <a:endParaRPr lang="en-US" dirty="0" smtClean="0"/>
          </a:p>
          <a:p>
            <a:r>
              <a:rPr lang="en-US" dirty="0" smtClean="0"/>
              <a:t>2. What about diction?</a:t>
            </a:r>
          </a:p>
          <a:p>
            <a:endParaRPr lang="en-US" dirty="0" smtClean="0"/>
          </a:p>
          <a:p>
            <a:r>
              <a:rPr lang="en-US" dirty="0" smtClean="0"/>
              <a:t>3. What are some examples of slant rhyme?</a:t>
            </a:r>
          </a:p>
          <a:p>
            <a:endParaRPr lang="en-US" dirty="0" smtClean="0"/>
          </a:p>
          <a:p>
            <a:r>
              <a:rPr lang="en-US" dirty="0" smtClean="0"/>
              <a:t>4. What are some examples of personification?</a:t>
            </a:r>
          </a:p>
          <a:p>
            <a:r>
              <a:rPr lang="en-US" dirty="0" smtClean="0"/>
              <a:t>What is she personifying?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6475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poem about?</a:t>
            </a:r>
          </a:p>
          <a:p>
            <a:endParaRPr lang="en-US" dirty="0" smtClean="0"/>
          </a:p>
          <a:p>
            <a:r>
              <a:rPr lang="en-US" dirty="0" smtClean="0"/>
              <a:t>Which lines indicate that the speaker is leaving her life behind?</a:t>
            </a:r>
          </a:p>
          <a:p>
            <a:endParaRPr lang="en-US" dirty="0" smtClean="0"/>
          </a:p>
          <a:p>
            <a:r>
              <a:rPr lang="en-US" dirty="0" smtClean="0"/>
              <a:t>Do you like her style?</a:t>
            </a:r>
          </a:p>
          <a:p>
            <a:endParaRPr lang="en-US" dirty="0" smtClean="0"/>
          </a:p>
          <a:p>
            <a:r>
              <a:rPr lang="en-US" dirty="0" smtClean="0"/>
              <a:t>How is it different from Whitman?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80527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Dashes (what do they mean?)</a:t>
            </a:r>
          </a:p>
          <a:p>
            <a:endParaRPr lang="en-US" dirty="0" smtClean="0"/>
          </a:p>
          <a:p>
            <a:r>
              <a:rPr lang="en-US" dirty="0" smtClean="0"/>
              <a:t>2) Inventive Sentence Structure? Inverted?</a:t>
            </a:r>
          </a:p>
          <a:p>
            <a:endParaRPr lang="en-US" dirty="0" smtClean="0"/>
          </a:p>
          <a:p>
            <a:r>
              <a:rPr lang="en-US" dirty="0" smtClean="0"/>
              <a:t>3) Irregular Capitalization</a:t>
            </a:r>
          </a:p>
          <a:p>
            <a:endParaRPr lang="en-US" dirty="0" smtClean="0"/>
          </a:p>
          <a:p>
            <a:r>
              <a:rPr lang="en-US" dirty="0" smtClean="0"/>
              <a:t>4)Figurative Language (metaphor)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things to look for..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2039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down your own 4 lines of a poem in the style of Emily Dickinson.</a:t>
            </a:r>
          </a:p>
          <a:p>
            <a:r>
              <a:rPr lang="en-US" dirty="0" smtClean="0"/>
              <a:t>**Choose an abstract concept to personify.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Focus on the style that she portrays through her poems…</a:t>
            </a:r>
          </a:p>
          <a:p>
            <a:endParaRPr lang="en-US" dirty="0" smtClean="0"/>
          </a:p>
          <a:p>
            <a:r>
              <a:rPr lang="en-US" dirty="0" smtClean="0"/>
              <a:t>Simple, yet creative</a:t>
            </a:r>
            <a:r>
              <a:rPr lang="en-US" dirty="0" smtClean="0"/>
              <a:t>. Include a metaphor and a </a:t>
            </a:r>
            <a:r>
              <a:rPr lang="en-US" smtClean="0"/>
              <a:t>slant rhyme.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4082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your Group- you have 7 minutes- to go back through this poem with your brightly colored sticky notes- and write down a different example of each type of figurative language-”slant rhyme” “metaphor” etc.</a:t>
            </a:r>
          </a:p>
          <a:p>
            <a:endParaRPr lang="en-US" dirty="0"/>
          </a:p>
          <a:p>
            <a:r>
              <a:rPr lang="en-US" dirty="0" smtClean="0"/>
              <a:t>Post it under the correctly labeled poster.</a:t>
            </a:r>
          </a:p>
          <a:p>
            <a:r>
              <a:rPr lang="en-US" dirty="0" smtClean="0"/>
              <a:t>The team with the most and CORRECT sticky notes- gets extra points!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3355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Discussion Questions with your Group-</a:t>
            </a:r>
          </a:p>
          <a:p>
            <a:endParaRPr lang="en-US" dirty="0" smtClean="0"/>
          </a:p>
          <a:p>
            <a:r>
              <a:rPr lang="en-US" dirty="0" smtClean="0"/>
              <a:t>What are the elements of STYLE that you see?</a:t>
            </a:r>
          </a:p>
          <a:p>
            <a:r>
              <a:rPr lang="en-US" dirty="0" smtClean="0"/>
              <a:t>How is this poem related to the Realism time period?</a:t>
            </a:r>
          </a:p>
          <a:p>
            <a:endParaRPr lang="en-US" dirty="0"/>
          </a:p>
          <a:p>
            <a:r>
              <a:rPr lang="en-US" dirty="0" smtClean="0"/>
              <a:t>What specific imagery do you see?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How does Dickinson take a seemingly insignificant topic/theme and make it extraordinary?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0872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Exemplification?</a:t>
            </a:r>
          </a:p>
          <a:p>
            <a:r>
              <a:rPr lang="en-US" dirty="0" smtClean="0"/>
              <a:t>What is Compare/Contrast?</a:t>
            </a:r>
          </a:p>
          <a:p>
            <a:r>
              <a:rPr lang="en-US" dirty="0" smtClean="0"/>
              <a:t>What is Cause and Effect?</a:t>
            </a:r>
          </a:p>
          <a:p>
            <a:endParaRPr lang="en-US" dirty="0" smtClean="0"/>
          </a:p>
          <a:p>
            <a:r>
              <a:rPr lang="en-US" dirty="0" smtClean="0"/>
              <a:t>What is the Time period for Realism?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 QUIZ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Read about Emily Dickinson in your textbook</a:t>
            </a:r>
          </a:p>
          <a:p>
            <a:r>
              <a:rPr lang="en-US" dirty="0" smtClean="0"/>
              <a:t>Write down 2 very unusual things about her and anything else that you find interesting.</a:t>
            </a:r>
          </a:p>
          <a:p>
            <a:endParaRPr lang="en-US" dirty="0"/>
          </a:p>
          <a:p>
            <a:r>
              <a:rPr lang="en-US" dirty="0" smtClean="0"/>
              <a:t>Make sure you read carefully!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Quiz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987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R4WwhOdk_Eg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down 2 discussion questions from this video. You will be called on to ask the rest of the class. So be PREPARED.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Dickinson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976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http://video.about.com/poetry/Poet--Emily-Dickinson.htm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(shorter and more traditional documentary)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Dickinson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2241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 Poetry is VERY unique and Personal –</a:t>
            </a:r>
            <a:br>
              <a:rPr lang="en-US" dirty="0" smtClean="0"/>
            </a:br>
            <a:r>
              <a:rPr lang="en-US" dirty="0" smtClean="0"/>
              <a:t>Just like her observations about the world!</a:t>
            </a:r>
          </a:p>
          <a:p>
            <a:endParaRPr lang="en-US" dirty="0"/>
          </a:p>
          <a:p>
            <a:r>
              <a:rPr lang="en-US" dirty="0" smtClean="0"/>
              <a:t>1) </a:t>
            </a:r>
            <a:r>
              <a:rPr lang="en-US" b="1" dirty="0" smtClean="0"/>
              <a:t>QUATRAINS</a:t>
            </a:r>
            <a:r>
              <a:rPr lang="en-US" dirty="0" smtClean="0"/>
              <a:t> </a:t>
            </a:r>
            <a:r>
              <a:rPr lang="en-US" dirty="0" smtClean="0"/>
              <a:t>-4 lined stanzas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</a:t>
            </a:r>
            <a:r>
              <a:rPr lang="en-US" b="1" dirty="0" smtClean="0"/>
              <a:t>SLANT </a:t>
            </a:r>
            <a:r>
              <a:rPr lang="en-US" b="1" dirty="0" smtClean="0"/>
              <a:t>Rhyme </a:t>
            </a:r>
            <a:r>
              <a:rPr lang="en-US" dirty="0" smtClean="0"/>
              <a:t>-words that don’t </a:t>
            </a:r>
            <a:r>
              <a:rPr lang="en-US" i="1" dirty="0" smtClean="0"/>
              <a:t>exactly</a:t>
            </a:r>
            <a:r>
              <a:rPr lang="en-US" dirty="0" smtClean="0"/>
              <a:t> rhyme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b="1" dirty="0" smtClean="0"/>
              <a:t>Irregular capitalization and </a:t>
            </a:r>
            <a:r>
              <a:rPr lang="en-US" b="1" dirty="0" smtClean="0"/>
              <a:t>INVERTED </a:t>
            </a:r>
            <a:r>
              <a:rPr lang="en-US" b="1" dirty="0" smtClean="0"/>
              <a:t>syntax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4) </a:t>
            </a:r>
            <a:r>
              <a:rPr lang="en-US" b="1" dirty="0" smtClean="0"/>
              <a:t>Surprisingly unconventional figurative language </a:t>
            </a:r>
            <a:r>
              <a:rPr lang="en-US" dirty="0" smtClean="0"/>
              <a:t>(similes, metaphors, and personification)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Dickinson’s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5203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out what figurative language is used…</a:t>
            </a:r>
          </a:p>
          <a:p>
            <a:endParaRPr lang="en-US" dirty="0" smtClean="0"/>
          </a:p>
          <a:p>
            <a:r>
              <a:rPr lang="en-US" dirty="0" smtClean="0"/>
              <a:t>What is her style?</a:t>
            </a:r>
          </a:p>
          <a:p>
            <a:r>
              <a:rPr lang="en-US" dirty="0" smtClean="0"/>
              <a:t>What are some things that are similar and/or that are different from Whitman’s style?</a:t>
            </a:r>
          </a:p>
          <a:p>
            <a:endParaRPr lang="en-US" dirty="0" smtClean="0"/>
          </a:p>
          <a:p>
            <a:r>
              <a:rPr lang="en-US" dirty="0" smtClean="0"/>
              <a:t>Write down and annotate on the poem as we go along!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look at this next poem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7253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I could not stop for Death-</a:t>
            </a:r>
          </a:p>
          <a:p>
            <a:r>
              <a:rPr lang="en-US" dirty="0" smtClean="0"/>
              <a:t>He kindly stopped for me-</a:t>
            </a:r>
          </a:p>
          <a:p>
            <a:r>
              <a:rPr lang="en-US" dirty="0" smtClean="0"/>
              <a:t>The Carriage held but just Ourselves-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u="sng" dirty="0" smtClean="0"/>
              <a:t>Immortality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slowly drove- He knew no haste</a:t>
            </a:r>
          </a:p>
          <a:p>
            <a:r>
              <a:rPr lang="en-US" dirty="0" smtClean="0"/>
              <a:t>And had put away</a:t>
            </a:r>
          </a:p>
          <a:p>
            <a:r>
              <a:rPr lang="en-US" dirty="0" smtClean="0"/>
              <a:t>My labor and my leisure too,</a:t>
            </a:r>
          </a:p>
          <a:p>
            <a:r>
              <a:rPr lang="en-US" dirty="0" smtClean="0"/>
              <a:t>For His Civility-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“Because I could not stop for death”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463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539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Warm Up</vt:lpstr>
      <vt:lpstr>REALISM QUIZ</vt:lpstr>
      <vt:lpstr>After the Quiz</vt:lpstr>
      <vt:lpstr>Emily Dickinson</vt:lpstr>
      <vt:lpstr>Emily Dickinson</vt:lpstr>
      <vt:lpstr>Dickinson’s STYLE</vt:lpstr>
      <vt:lpstr>As we look at this next poem</vt:lpstr>
      <vt:lpstr>“Because I could not stop for death”</vt:lpstr>
      <vt:lpstr>Slide 10</vt:lpstr>
      <vt:lpstr>Slide 11</vt:lpstr>
      <vt:lpstr>Slide 12</vt:lpstr>
      <vt:lpstr>Slide 13</vt:lpstr>
      <vt:lpstr>Major things to look for..</vt:lpstr>
      <vt:lpstr>Closure</vt:lpstr>
      <vt:lpstr>Activity</vt:lpstr>
      <vt:lpstr>Slide 17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christinam.johnson</dc:creator>
  <cp:lastModifiedBy>christinam.johnson</cp:lastModifiedBy>
  <cp:revision>2</cp:revision>
  <dcterms:created xsi:type="dcterms:W3CDTF">2015-04-17T13:53:58Z</dcterms:created>
  <dcterms:modified xsi:type="dcterms:W3CDTF">2015-04-20T10:54:41Z</dcterms:modified>
</cp:coreProperties>
</file>